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5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10EC2-70D9-4DF7-9E84-90592866FCA9}" v="1328" dt="2023-05-10T04:04:48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B6B39D33-D046-47BE-829F-7DE9C1355A93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15A7BCB-F8C9-469E-AAD5-364C09881B8A}" type="parTrans" cxnId="{877B3C1A-839E-4419-A916-B4E946768D4D}">
      <dgm:prSet/>
      <dgm:spPr/>
      <dgm:t>
        <a:bodyPr/>
        <a:lstStyle/>
        <a:p>
          <a:endParaRPr lang="en-US"/>
        </a:p>
      </dgm:t>
    </dgm:pt>
    <dgm:pt modelId="{AC756B1C-E9B8-4AF1-AAAF-F8402FE8B80B}" type="sibTrans" cxnId="{877B3C1A-839E-4419-A916-B4E946768D4D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A84AA4D5-2E69-4308-B848-AF7C866DBA3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</dgm:t>
    </dgm:pt>
    <dgm:pt modelId="{5AA60D0F-7C99-4FA0-90CA-9CD92DBEF3B7}" type="parTrans" cxnId="{E785B928-0A23-43BA-9D0D-4355335BED79}">
      <dgm:prSet/>
      <dgm:spPr/>
      <dgm:t>
        <a:bodyPr/>
        <a:lstStyle/>
        <a:p>
          <a:endParaRPr lang="en-US"/>
        </a:p>
      </dgm:t>
    </dgm:pt>
    <dgm:pt modelId="{195A1AC7-FDFE-47D0-B6D9-46AB9BA4736B}" type="sibTrans" cxnId="{E785B928-0A23-43BA-9D0D-4355335BED79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4EA3F7C2-8BCE-45BE-A919-CBBB33285BD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</dgm:t>
    </dgm:pt>
    <dgm:pt modelId="{E5A5DB8F-AE1A-4DCD-9400-C8317BA7D81B}" type="parTrans" cxnId="{496CC152-66F4-4FEB-99ED-C8BD1F8A40F9}">
      <dgm:prSet/>
      <dgm:spPr/>
      <dgm:t>
        <a:bodyPr/>
        <a:lstStyle/>
        <a:p>
          <a:endParaRPr lang="en-US"/>
        </a:p>
      </dgm:t>
    </dgm:pt>
    <dgm:pt modelId="{BC932F0D-8B77-458E-AF60-BC2FDCBE0C75}" type="sibTrans" cxnId="{496CC152-66F4-4FEB-99ED-C8BD1F8A40F9}">
      <dgm:prSet/>
      <dgm:spPr/>
      <dgm:t>
        <a:bodyPr/>
        <a:lstStyle/>
        <a:p>
          <a:endParaRPr lang="en-US"/>
        </a:p>
      </dgm:t>
    </dgm:pt>
    <dgm:pt modelId="{1912368A-5606-4033-BB7F-C217EA7AA1CA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</dgm:t>
    </dgm:pt>
    <dgm:pt modelId="{EC24382A-0B86-4971-B9F5-1EAC15ACA847}" type="parTrans" cxnId="{075BDB4F-491E-434E-9E2B-9F8909D890FA}">
      <dgm:prSet/>
      <dgm:spPr/>
      <dgm:t>
        <a:bodyPr/>
        <a:lstStyle/>
        <a:p>
          <a:endParaRPr lang="en-US"/>
        </a:p>
      </dgm:t>
    </dgm:pt>
    <dgm:pt modelId="{6028DB7E-8052-47DC-B15E-0803C91BEB81}" type="sibTrans" cxnId="{075BDB4F-491E-434E-9E2B-9F8909D890FA}">
      <dgm:prSet/>
      <dgm:spPr/>
      <dgm:t>
        <a:bodyPr/>
        <a:lstStyle/>
        <a:p>
          <a:endParaRPr lang="en-US"/>
        </a:p>
      </dgm:t>
    </dgm:pt>
    <dgm:pt modelId="{6E3C8C96-F598-4090-9874-B085BEF93CEC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542008-34B7-461C-910E-68C0DFA3F123}" type="parTrans" cxnId="{9C79239E-5F5F-4664-842A-085435C0D910}">
      <dgm:prSet/>
      <dgm:spPr/>
      <dgm:t>
        <a:bodyPr/>
        <a:lstStyle/>
        <a:p>
          <a:endParaRPr lang="en-US"/>
        </a:p>
      </dgm:t>
    </dgm:pt>
    <dgm:pt modelId="{A7741481-833B-47AD-9F86-8EF692D1D5B2}" type="sibTrans" cxnId="{9C79239E-5F5F-4664-842A-085435C0D910}">
      <dgm:prSet/>
      <dgm:spPr/>
      <dgm:t>
        <a:bodyPr/>
        <a:lstStyle/>
        <a:p>
          <a:endParaRPr lang="en-US"/>
        </a:p>
      </dgm:t>
    </dgm:pt>
    <dgm:pt modelId="{EA8D7DBC-4912-4F8D-9747-A31A1D907DD8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</dgm:t>
    </dgm:pt>
    <dgm:pt modelId="{9426901A-6CFF-4CD2-B1B9-24729D0F5613}" type="parTrans" cxnId="{54D89D1B-943C-4667-9724-0BA3E13BF944}">
      <dgm:prSet/>
      <dgm:spPr/>
      <dgm:t>
        <a:bodyPr/>
        <a:lstStyle/>
        <a:p>
          <a:endParaRPr lang="en-US"/>
        </a:p>
      </dgm:t>
    </dgm:pt>
    <dgm:pt modelId="{7B262675-E2E9-4395-BA2B-4AD3E378D5BA}" type="sibTrans" cxnId="{54D89D1B-943C-4667-9724-0BA3E13BF944}">
      <dgm:prSet/>
      <dgm:spPr/>
      <dgm:t>
        <a:bodyPr/>
        <a:lstStyle/>
        <a:p>
          <a:endParaRPr lang="en-US"/>
        </a:p>
      </dgm:t>
    </dgm:pt>
    <dgm:pt modelId="{CB2958D5-0D1F-4AE1-842A-C40EE9AFE02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</dgm:t>
    </dgm:pt>
    <dgm:pt modelId="{2E2DF74E-564D-4663-83FA-D78C2374CC2E}" type="parTrans" cxnId="{025C7EBB-B350-49D4-9C87-86E5B9E3B81F}">
      <dgm:prSet/>
      <dgm:spPr/>
      <dgm:t>
        <a:bodyPr/>
        <a:lstStyle/>
        <a:p>
          <a:endParaRPr lang="en-US"/>
        </a:p>
      </dgm:t>
    </dgm:pt>
    <dgm:pt modelId="{FE365665-0328-4652-9C5B-908474DF4199}" type="sibTrans" cxnId="{025C7EBB-B350-49D4-9C87-86E5B9E3B81F}">
      <dgm:prSet/>
      <dgm:spPr/>
      <dgm:t>
        <a:bodyPr/>
        <a:lstStyle/>
        <a:p>
          <a:endParaRPr lang="en-US"/>
        </a:p>
      </dgm:t>
    </dgm:pt>
    <dgm:pt modelId="{F6CCB136-DCFD-4727-82CA-A3D8D6BE91B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gm:t>
    </dgm:pt>
    <dgm:pt modelId="{9123D1D9-BD6F-4A6F-98EE-9EED5F47E62E}" type="parTrans" cxnId="{06D875FA-9DEB-4634-8249-45260291B839}">
      <dgm:prSet/>
      <dgm:spPr/>
      <dgm:t>
        <a:bodyPr/>
        <a:lstStyle/>
        <a:p>
          <a:endParaRPr lang="en-US"/>
        </a:p>
      </dgm:t>
    </dgm:pt>
    <dgm:pt modelId="{ABE5C882-7BD6-4B80-A832-A74E14E691BB}" type="sibTrans" cxnId="{06D875FA-9DEB-4634-8249-45260291B839}">
      <dgm:prSet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15558403-8721-4CBE-97C1-25F56F385AD1}" type="presOf" srcId="{A84AA4D5-2E69-4308-B848-AF7C866DBA37}" destId="{E4FD5043-5612-43C5-B6AE-CCD431549399}" srcOrd="0" destOrd="1" presId="urn:microsoft.com/office/officeart/2005/8/layout/hList1"/>
    <dgm:cxn modelId="{877B3C1A-839E-4419-A916-B4E946768D4D}" srcId="{6857B86A-DEC1-407C-A1BB-5BF9ACCBCA6A}" destId="{B6B39D33-D046-47BE-829F-7DE9C1355A93}" srcOrd="2" destOrd="0" parTransId="{E15A7BCB-F8C9-469E-AAD5-364C09881B8A}" sibTransId="{AC756B1C-E9B8-4AF1-AAAF-F8402FE8B80B}"/>
    <dgm:cxn modelId="{54D89D1B-943C-4667-9724-0BA3E13BF944}" srcId="{ABA77F75-8642-4931-8D7E-BE6C6DB9940D}" destId="{EA8D7DBC-4912-4F8D-9747-A31A1D907DD8}" srcOrd="2" destOrd="0" parTransId="{9426901A-6CFF-4CD2-B1B9-24729D0F5613}" sibTransId="{7B262675-E2E9-4395-BA2B-4AD3E378D5BA}"/>
    <dgm:cxn modelId="{E785B928-0A23-43BA-9D0D-4355335BED79}" srcId="{ABA77F75-8642-4931-8D7E-BE6C6DB9940D}" destId="{A84AA4D5-2E69-4308-B848-AF7C866DBA37}" srcOrd="1" destOrd="0" parTransId="{5AA60D0F-7C99-4FA0-90CA-9CD92DBEF3B7}" sibTransId="{195A1AC7-FDFE-47D0-B6D9-46AB9BA4736B}"/>
    <dgm:cxn modelId="{1DBED92F-CF3C-45B2-AD0E-D435A144F607}" type="presOf" srcId="{F6CCB136-DCFD-4727-82CA-A3D8D6BE91B1}" destId="{EA81ED6A-A7EA-4137-A3DC-D16E79F1B938}" srcOrd="0" destOrd="2" presId="urn:microsoft.com/office/officeart/2005/8/layout/hList1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052CD662-FA04-4C38-BDDB-2453E96D014D}" type="presOf" srcId="{B6B39D33-D046-47BE-829F-7DE9C1355A93}" destId="{17CA1487-CDD9-4364-92F6-A11DBDAFE16C}" srcOrd="0" destOrd="2" presId="urn:microsoft.com/office/officeart/2005/8/layout/hList1"/>
    <dgm:cxn modelId="{00A95047-ECE5-4B34-A837-20A235D39307}" type="presOf" srcId="{EA8D7DBC-4912-4F8D-9747-A31A1D907DD8}" destId="{E4FD5043-5612-43C5-B6AE-CCD431549399}" srcOrd="0" destOrd="2" presId="urn:microsoft.com/office/officeart/2005/8/layout/hList1"/>
    <dgm:cxn modelId="{5429E649-96A4-4D4C-ADBE-0AC5D47199E2}" type="presOf" srcId="{CB2958D5-0D1F-4AE1-842A-C40EE9AFE020}" destId="{E4FD5043-5612-43C5-B6AE-CCD431549399}" srcOrd="0" destOrd="3" presId="urn:microsoft.com/office/officeart/2005/8/layout/hList1"/>
    <dgm:cxn modelId="{FDA9516A-C0CA-4F9D-B12C-84B7AF5333A1}" type="presOf" srcId="{1912368A-5606-4033-BB7F-C217EA7AA1CA}" destId="{17CA1487-CDD9-4364-92F6-A11DBDAFE16C}" srcOrd="0" destOrd="0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075BDB4F-491E-434E-9E2B-9F8909D890FA}" srcId="{6857B86A-DEC1-407C-A1BB-5BF9ACCBCA6A}" destId="{1912368A-5606-4033-BB7F-C217EA7AA1CA}" srcOrd="0" destOrd="0" parTransId="{EC24382A-0B86-4971-B9F5-1EAC15ACA847}" sibTransId="{6028DB7E-8052-47DC-B15E-0803C91BEB81}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A1C8977F-9410-43CB-98CB-34EEA3A0F02D}" type="presOf" srcId="{4EA3F7C2-8BCE-45BE-A919-CBBB33285BD0}" destId="{EA81ED6A-A7EA-4137-A3DC-D16E79F1B938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9C79239E-5F5F-4664-842A-085435C0D910}" srcId="{ABA77F75-8642-4931-8D7E-BE6C6DB9940D}" destId="{6E3C8C96-F598-4090-9874-B085BEF93CEC}" srcOrd="4" destOrd="0" parTransId="{1D542008-34B7-461C-910E-68C0DFA3F123}" sibTransId="{A7741481-833B-47AD-9F86-8EF692D1D5B2}"/>
    <dgm:cxn modelId="{4BF1EEA1-6E89-4F91-BAE8-11038685C515}" type="presOf" srcId="{4C8BFA56-3F75-4CAD-90A3-2F214D699322}" destId="{17CA1487-CDD9-4364-92F6-A11DBDAFE16C}" srcOrd="0" destOrd="1" presId="urn:microsoft.com/office/officeart/2005/8/layout/hList1"/>
    <dgm:cxn modelId="{03C89BB5-F57E-45B2-BF5A-D2416B3868F6}" type="presOf" srcId="{6E3C8C96-F598-4090-9874-B085BEF93CEC}" destId="{E4FD5043-5612-43C5-B6AE-CCD431549399}" srcOrd="0" destOrd="4" presId="urn:microsoft.com/office/officeart/2005/8/layout/hList1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25C7EBB-B350-49D4-9C87-86E5B9E3B81F}" srcId="{ABA77F75-8642-4931-8D7E-BE6C6DB9940D}" destId="{CB2958D5-0D1F-4AE1-842A-C40EE9AFE020}" srcOrd="3" destOrd="0" parTransId="{2E2DF74E-564D-4663-83FA-D78C2374CC2E}" sibTransId="{FE365665-0328-4652-9C5B-908474DF4199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1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06D875FA-9DEB-4634-8249-45260291B839}" srcId="{DA5DFAD8-E443-4F53-9341-A0903BBBD378}" destId="{F6CCB136-DCFD-4727-82CA-A3D8D6BE91B1}" srcOrd="2" destOrd="0" parTransId="{9123D1D9-BD6F-4A6F-98EE-9EED5F47E62E}" sibTransId="{ABE5C882-7BD6-4B80-A832-A74E14E691BB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sp:txBody>
      <dsp:txXfrm>
        <a:off x="3535" y="110444"/>
        <a:ext cx="3447370" cy="691200"/>
      </dsp:txXfrm>
    </dsp:sp>
    <dsp:sp modelId="{17CA1487-CDD9-4364-92F6-A11DBDAFE16C}">
      <dsp:nvSpPr>
        <dsp:cNvPr id="0" name=""/>
        <dsp:cNvSpPr/>
      </dsp:nvSpPr>
      <dsp:spPr>
        <a:xfrm>
          <a:off x="3535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801644"/>
        <a:ext cx="3447370" cy="3580166"/>
      </dsp:txXfrm>
    </dsp:sp>
    <dsp:sp modelId="{055A5EAB-EAE0-4501-8649-31F112FF9AD5}">
      <dsp:nvSpPr>
        <dsp:cNvPr id="0" name=""/>
        <dsp:cNvSpPr/>
      </dsp:nvSpPr>
      <dsp:spPr>
        <a:xfrm>
          <a:off x="3933537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sp:txBody>
      <dsp:txXfrm>
        <a:off x="3933537" y="110444"/>
        <a:ext cx="3447370" cy="691200"/>
      </dsp:txXfrm>
    </dsp:sp>
    <dsp:sp modelId="{E4FD5043-5612-43C5-B6AE-CCD431549399}">
      <dsp:nvSpPr>
        <dsp:cNvPr id="0" name=""/>
        <dsp:cNvSpPr/>
      </dsp:nvSpPr>
      <dsp:spPr>
        <a:xfrm>
          <a:off x="3933537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801644"/>
        <a:ext cx="3447370" cy="3580166"/>
      </dsp:txXfrm>
    </dsp:sp>
    <dsp:sp modelId="{23D06E36-F688-4B37-8BB8-73015E665B0E}">
      <dsp:nvSpPr>
        <dsp:cNvPr id="0" name=""/>
        <dsp:cNvSpPr/>
      </dsp:nvSpPr>
      <dsp:spPr>
        <a:xfrm>
          <a:off x="7863539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sp:txBody>
      <dsp:txXfrm>
        <a:off x="7863539" y="110444"/>
        <a:ext cx="3447370" cy="691200"/>
      </dsp:txXfrm>
    </dsp:sp>
    <dsp:sp modelId="{EA81ED6A-A7EA-4137-A3DC-D16E79F1B938}">
      <dsp:nvSpPr>
        <dsp:cNvPr id="0" name=""/>
        <dsp:cNvSpPr/>
      </dsp:nvSpPr>
      <dsp:spPr>
        <a:xfrm>
          <a:off x="7863539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sp:txBody>
      <dsp:txXfrm>
        <a:off x="7863539" y="801644"/>
        <a:ext cx="3447370" cy="358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pload.wikimedia.org/wikipedia/commons/thumb/e/e5/NASA_logo.svg/2449px-NASA_logo.svg.p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cloviscollege.edu/_files/images/3-moons.png" TargetMode="External"/><Relationship Id="rId5" Type="http://schemas.openxmlformats.org/officeDocument/2006/relationships/hyperlink" Target="https://wallpaperaccess.com/full/3956976.jp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0.peakpx.com/wallpaper/422/726/HD-wallpaper-europa-moons-jupiters-space-real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sites/default/files/europa_artist_concept_2048x1152.jp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full/3956976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/>
          <a:p>
            <a:r>
              <a:rPr lang="en-US" dirty="0"/>
              <a:t>relative age algorithm</a:t>
            </a:r>
          </a:p>
        </p:txBody>
      </p:sp>
      <p:pic>
        <p:nvPicPr>
          <p:cNvPr id="1026" name="Picture 2" descr="Europa Moon Wallpapers - Wallpaper Cave">
            <a:extLst>
              <a:ext uri="{FF2B5EF4-FFF2-40B4-BE49-F238E27FC236}">
                <a16:creationId xmlns:a16="http://schemas.microsoft.com/office/drawing/2014/main" id="{A51E3D16-EAFF-641B-DD54-46862E59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36717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/>
          <a:p>
            <a:r>
              <a:rPr lang="en-US" dirty="0"/>
              <a:t>Joshua Lin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69D812-C438-47FF-3E4B-43BA44D6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792" y="5572115"/>
            <a:ext cx="1134093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istration Help | Clovis Community College">
            <a:extLst>
              <a:ext uri="{FF2B5EF4-FFF2-40B4-BE49-F238E27FC236}">
                <a16:creationId xmlns:a16="http://schemas.microsoft.com/office/drawing/2014/main" id="{DFEEDA59-E72B-88C8-F6EC-1E2ACDA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80" y="5572115"/>
            <a:ext cx="948370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CC52D-F667-28A3-469E-76BF8FB17494}"/>
              </a:ext>
            </a:extLst>
          </p:cNvPr>
          <p:cNvSpPr txBox="1"/>
          <p:nvPr/>
        </p:nvSpPr>
        <p:spPr>
          <a:xfrm rot="16200000">
            <a:off x="9596810" y="2120501"/>
            <a:ext cx="336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Europa Moon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5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Author, </a:t>
            </a:r>
            <a:r>
              <a:rPr lang="en-US" sz="800" i="1" dirty="0"/>
              <a:t>Clovis Community College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6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Clovis Community College, and </a:t>
            </a:r>
            <a:r>
              <a:rPr lang="en-US" sz="800" i="1" dirty="0"/>
              <a:t>NASA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7"/>
              </a:rPr>
              <a:t>l</a:t>
            </a:r>
            <a:r>
              <a:rPr lang="en-US" sz="800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NASA are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4B2-AB14-7E0D-0CD4-3D14C1DA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B082-7DA7-4749-ADC3-1E0EAC06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Given…</a:t>
            </a:r>
          </a:p>
          <a:p>
            <a:pPr marL="457200" indent="-457200">
              <a:buAutoNum type="arabicParenR"/>
            </a:pPr>
            <a:r>
              <a:rPr lang="en-US" dirty="0"/>
              <a:t>The relevant bands to be considered, </a:t>
            </a:r>
          </a:p>
          <a:p>
            <a:pPr marL="457200" indent="-457200">
              <a:buAutoNum type="arabicParenR"/>
            </a:pPr>
            <a:r>
              <a:rPr lang="en-US" dirty="0"/>
              <a:t>The youngest band at each intersection,</a:t>
            </a:r>
          </a:p>
          <a:p>
            <a:pPr marL="457200" indent="-457200">
              <a:buAutoNum type="arabicParenR"/>
            </a:pPr>
            <a:r>
              <a:rPr lang="en-US" dirty="0"/>
              <a:t>Confidence level of each intersection</a:t>
            </a:r>
          </a:p>
          <a:p>
            <a:pPr marL="0" indent="0">
              <a:buNone/>
            </a:pPr>
            <a:r>
              <a:rPr lang="en-US" dirty="0"/>
              <a:t>Can we develop a system to accurately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rank the relative ages</a:t>
            </a:r>
            <a:r>
              <a:rPr lang="en-US" dirty="0"/>
              <a:t> of the bands &amp; lineaments from youngest to oldest?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782FA-1A3D-890E-110C-AC59B0B4C9B8}"/>
              </a:ext>
            </a:extLst>
          </p:cNvPr>
          <p:cNvSpPr txBox="1"/>
          <p:nvPr/>
        </p:nvSpPr>
        <p:spPr>
          <a:xfrm>
            <a:off x="9105363" y="6587544"/>
            <a:ext cx="2331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i="1" baseline="30000" dirty="0"/>
              <a:t>[</a:t>
            </a:r>
            <a:r>
              <a:rPr lang="en-US" sz="800" i="1" baseline="30000" dirty="0">
                <a:hlinkClick r:id="rId3"/>
              </a:rPr>
              <a:t>l</a:t>
            </a:r>
            <a:r>
              <a:rPr lang="en-US" sz="800" i="1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4547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24CA-45C9-2EF5-494B-19A76549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RELEVANCE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E85C-82DF-5321-903F-9B63E25B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it vital to ascertain the relative ages of large band networks? It allows... </a:t>
            </a:r>
          </a:p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Correlations</a:t>
            </a:r>
            <a:r>
              <a:rPr lang="en-US" dirty="0"/>
              <a:t> between age and other morphological parameters of interest to be studied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Geologic reactivation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to be more readily identified and investigated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560E-6779-EBAA-189C-97B14124605F}"/>
              </a:ext>
            </a:extLst>
          </p:cNvPr>
          <p:cNvSpPr txBox="1"/>
          <p:nvPr/>
        </p:nvSpPr>
        <p:spPr>
          <a:xfrm>
            <a:off x="9371527" y="58287"/>
            <a:ext cx="28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John S. Howard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8235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 network may be an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underdetermined 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Python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CS Principles Applied: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Depth-First Search + Topological Sort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Kosaraju’s Algorithm for Strongly Connected Components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 Principles: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 Reactivation—creates cycles within sorted orderings, such as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inputs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514934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The</a:t>
            </a:r>
            <a:r>
              <a:rPr lang="en-US" sz="4400" dirty="0">
                <a:latin typeface="Rockwell" panose="02060603020205020403" pitchFamily="18" charset="0"/>
              </a:rPr>
              <a:t> `</a:t>
            </a:r>
            <a:r>
              <a:rPr lang="en-US" sz="4400" cap="none" dirty="0">
                <a:latin typeface="Rockwell" panose="02060603020205020403" pitchFamily="18" charset="0"/>
              </a:rPr>
              <a:t>BandNetwork` Class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 Variables: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bands, intersections, and confidences (as defined previously).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Methods: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top_sort()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Finds an ordering that fits all constraints. If there exists a unique system, it will be found.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calculate_accuracy()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Removes one band at a time, then find mean-squared error from shifted indices.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1F1-50CC-9BDD-B96E-6A2E3B0162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Cycle Detection Methods:</a:t>
            </a:r>
            <a:endParaRPr lang="en-US" sz="19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DFS to determine whether reactivation is present.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Kosaraju’s Algorithm to find all reactivation cycles (i.e., SCC of length &gt; 1).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If a cycle exists, remove lowest CL bands (one level at a time) until resultant topological sort has no reactivation cycles.</a:t>
            </a:r>
            <a:endParaRPr lang="en-US" sz="1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Usage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Because top_sort() is only strictly accurate for networks with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intersections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bands, calculate_accuracy() is valuable for considering how “good” the output ordering is (i.e., amount of deviation).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Therefore, this program may be most useful…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 </a:t>
                </a:r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 tandem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with human analysis, providing an initial framework of orderings, and 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2) locating specific bands that form reactivation cycles, which may then be resolved automatically or manually.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alternative sort methods, such as sort that outputs all subsets of the bands with strictly determined ages, or a probabilistic sort.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compatibility by allowing data to be read from CSV files.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accessibility from JavaScript/HTML app so that program need not be run from command line.</a:t>
            </a:r>
          </a:p>
          <a:p>
            <a:pPr marL="457200" lvl="0" indent="-457200">
              <a:buAutoNum type="arabicPeriod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10EC9-F403-4277-332B-CE39A854EA8D}"/>
              </a:ext>
            </a:extLst>
          </p:cNvPr>
          <p:cNvSpPr txBox="1"/>
          <p:nvPr/>
        </p:nvSpPr>
        <p:spPr>
          <a:xfrm>
            <a:off x="8583769" y="6583389"/>
            <a:ext cx="2910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Mountains Night Sky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2677C5A0A3F944899F2BC4B90CE651" ma:contentTypeVersion="8" ma:contentTypeDescription="Create a new document." ma:contentTypeScope="" ma:versionID="b29f49fc3b51c94b2c0e1004b53428de">
  <xsd:schema xmlns:xsd="http://www.w3.org/2001/XMLSchema" xmlns:xs="http://www.w3.org/2001/XMLSchema" xmlns:p="http://schemas.microsoft.com/office/2006/metadata/properties" xmlns:ns3="c926e196-b766-4de6-952a-58b7dab3c1aa" xmlns:ns4="8a8d22ff-5ff4-4aae-9bfd-9f54a418485f" targetNamespace="http://schemas.microsoft.com/office/2006/metadata/properties" ma:root="true" ma:fieldsID="938fbd145fce57b5604aa1626298a95d" ns3:_="" ns4:_="">
    <xsd:import namespace="c926e196-b766-4de6-952a-58b7dab3c1aa"/>
    <xsd:import namespace="8a8d22ff-5ff4-4aae-9bfd-9f54a41848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6e196-b766-4de6-952a-58b7dab3c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d22ff-5ff4-4aae-9bfd-9f54a418485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26e196-b766-4de6-952a-58b7dab3c1aa" xsi:nil="true"/>
    <_activity xmlns="c926e196-b766-4de6-952a-58b7dab3c1aa" xsi:nil="true"/>
  </documentManagement>
</p:properties>
</file>

<file path=customXml/itemProps1.xml><?xml version="1.0" encoding="utf-8"?>
<ds:datastoreItem xmlns:ds="http://schemas.openxmlformats.org/officeDocument/2006/customXml" ds:itemID="{800AB085-F0A0-4C15-8A08-0E3375EED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6e196-b766-4de6-952a-58b7dab3c1aa"/>
    <ds:schemaRef ds:uri="8a8d22ff-5ff4-4aae-9bfd-9f54a41848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a8d22ff-5ff4-4aae-9bfd-9f54a418485f"/>
    <ds:schemaRef ds:uri="c926e196-b766-4de6-952a-58b7dab3c1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116</TotalTime>
  <Words>582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Rockwell</vt:lpstr>
      <vt:lpstr>Tahoma</vt:lpstr>
      <vt:lpstr>Tw Cen MT</vt:lpstr>
      <vt:lpstr>Wingdings</vt:lpstr>
      <vt:lpstr>Circuit</vt:lpstr>
      <vt:lpstr>relative age algorithm</vt:lpstr>
      <vt:lpstr>The question</vt:lpstr>
      <vt:lpstr>RELEVANCE</vt:lpstr>
      <vt:lpstr>Background Information</vt:lpstr>
      <vt:lpstr>inputs</vt:lpstr>
      <vt:lpstr>The `BandNetwork` Class</vt:lpstr>
      <vt:lpstr>Discussion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Ages of Europa Bands</dc:title>
  <dc:creator>Joshua Lin</dc:creator>
  <cp:lastModifiedBy>Joshua Lin</cp:lastModifiedBy>
  <cp:revision>2</cp:revision>
  <dcterms:created xsi:type="dcterms:W3CDTF">2023-05-08T22:16:28Z</dcterms:created>
  <dcterms:modified xsi:type="dcterms:W3CDTF">2023-05-10T04:06:12Z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0x010100AD2677C5A0A3F944899F2BC4B90CE651</vt:lpwstr>
  </property>
</Properties>
</file>